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2" r:id="rId3"/>
    <p:sldId id="256" r:id="rId4"/>
    <p:sldId id="263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173A1-D212-44A8-AE0B-A8C9DBFE137D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50435-E9BA-4774-B6CC-8F0A24851D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35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50435-E9BA-4774-B6CC-8F0A24851D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0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99FD-F23B-41D6-9DD3-F82D81723EEB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0A04-D0DA-46E8-957B-6324559DAF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1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99FD-F23B-41D6-9DD3-F82D81723EEB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0A04-D0DA-46E8-957B-6324559DAF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7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99FD-F23B-41D6-9DD3-F82D81723EEB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0A04-D0DA-46E8-957B-6324559DAF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0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99FD-F23B-41D6-9DD3-F82D81723EEB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0A04-D0DA-46E8-957B-6324559DAF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0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99FD-F23B-41D6-9DD3-F82D81723EEB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0A04-D0DA-46E8-957B-6324559DAF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9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99FD-F23B-41D6-9DD3-F82D81723EEB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0A04-D0DA-46E8-957B-6324559DAF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3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99FD-F23B-41D6-9DD3-F82D81723EEB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0A04-D0DA-46E8-957B-6324559DAF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1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99FD-F23B-41D6-9DD3-F82D81723EEB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0A04-D0DA-46E8-957B-6324559DAF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6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99FD-F23B-41D6-9DD3-F82D81723EEB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0A04-D0DA-46E8-957B-6324559DAF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2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99FD-F23B-41D6-9DD3-F82D81723EEB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0A04-D0DA-46E8-957B-6324559DAF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6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99FD-F23B-41D6-9DD3-F82D81723EEB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0A04-D0DA-46E8-957B-6324559DAF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1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B99FD-F23B-41D6-9DD3-F82D81723EEB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C0A04-D0DA-46E8-957B-6324559DAF34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Image 6" descr="Ormco_Logo_2012_4c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"/>
            <a:ext cx="1600200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03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6622473" cy="21248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76400" y="4114800"/>
            <a:ext cx="6026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NOUVEAU SCANNER INTRAORAL D’ORMCO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7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3570712" cy="4609778"/>
          </a:xfrm>
        </p:spPr>
      </p:pic>
      <p:sp>
        <p:nvSpPr>
          <p:cNvPr id="5" name="ZoneTexte 4"/>
          <p:cNvSpPr txBox="1"/>
          <p:nvPr/>
        </p:nvSpPr>
        <p:spPr>
          <a:xfrm>
            <a:off x="3048000" y="1674051"/>
            <a:ext cx="594906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Compact et léger: facilement transportable</a:t>
            </a:r>
          </a:p>
          <a:p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Image haute résolution</a:t>
            </a:r>
          </a:p>
          <a:p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Acquisition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rapide: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4 mn par arcade</a:t>
            </a:r>
          </a:p>
          <a:p>
            <a:pPr marL="285750" indent="-285750">
              <a:buFontTx/>
              <a:buChar char="-"/>
            </a:pPr>
            <a:endParaRPr lang="fr-FR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Interface intuitive et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workflow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simple </a:t>
            </a:r>
          </a:p>
          <a:p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Développé en collaboration avec le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MIT (USA)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fr-FR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Les fichiers d’empreintes numériques </a:t>
            </a: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(format .</a:t>
            </a:r>
            <a:r>
              <a:rPr lang="fr-FR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stl</a:t>
            </a: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universel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) sont compatibles avec  Insignia,</a:t>
            </a:r>
          </a:p>
          <a:p>
            <a:r>
              <a:rPr lang="fr-FR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Clearguide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ainsi qu’avec tous les logiciels</a:t>
            </a:r>
          </a:p>
          <a:p>
            <a:r>
              <a:rPr lang="fr-FR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    supportant ce type de fichiers.</a:t>
            </a:r>
          </a:p>
          <a:p>
            <a:pPr marL="285750" indent="-285750">
              <a:buFontTx/>
              <a:buChar char="-"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2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0274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Imagerie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tridimensionnelle (3D). 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Conçu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pour être inséré dans la cavité orale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du patient</a:t>
            </a:r>
          </a:p>
          <a:p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Résultat complet: topographie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des dents, de la gencive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et du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palais.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92" y="837543"/>
            <a:ext cx="3109757" cy="337149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 rot="19703223">
            <a:off x="885435" y="1165895"/>
            <a:ext cx="15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Agrée FDA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6831" y="6474023"/>
            <a:ext cx="279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Marquage CE prévu pour l’été 2013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09600"/>
            <a:ext cx="24955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57200"/>
            <a:ext cx="2552700" cy="37528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4800" y="5486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 Sonde ergonomique qui apporte plus de confort pour le patient et le staff</a:t>
            </a:r>
            <a:endParaRPr lang="en-US" sz="2400" b="1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819400" y="3962400"/>
            <a:ext cx="5334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143000" y="48006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Sonde concurrente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4953000" y="48006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Sonde LYTHOS</a:t>
            </a:r>
            <a:endParaRPr lang="en-US" dirty="0"/>
          </a:p>
        </p:txBody>
      </p:sp>
      <p:cxnSp>
        <p:nvCxnSpPr>
          <p:cNvPr id="11" name="Connecteur droit avec flèche 10"/>
          <p:cNvCxnSpPr>
            <a:stCxn id="10" idx="0"/>
          </p:cNvCxnSpPr>
          <p:nvPr/>
        </p:nvCxnSpPr>
        <p:spPr>
          <a:xfrm flipH="1" flipV="1">
            <a:off x="5671705" y="3962400"/>
            <a:ext cx="462395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03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30069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L’ appareil est constitué d’une sonde  reliée à un PC . Cet ordinateur est abrité par une unité dotée d’un socle.  L’ordinateur intègre un logiciel permettant l’acquisition, le traitement et le stockage des données.</a:t>
            </a:r>
          </a:p>
          <a:p>
            <a:r>
              <a:rPr lang="fr-FR" b="1" dirty="0"/>
              <a:t>L</a:t>
            </a:r>
            <a:r>
              <a:rPr lang="fr-FR" b="1" dirty="0" smtClean="0"/>
              <a:t>es informations démographiques (Nom, Prénom, DDN) concernant le patient sont saisis sur ce logiciel à partir du moniteur muni d’un écran tactile.</a:t>
            </a:r>
          </a:p>
          <a:p>
            <a:endParaRPr lang="fr-FR" b="1" dirty="0" smtClean="0"/>
          </a:p>
        </p:txBody>
      </p:sp>
      <p:pic>
        <p:nvPicPr>
          <p:cNvPr id="1026" name="Picture 58" descr="new_wand_colo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4018684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14600"/>
            <a:ext cx="3062858" cy="384668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66800" y="601980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SONDE</a:t>
            </a:r>
            <a:endParaRPr lang="en-US" b="1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981200" y="4648200"/>
            <a:ext cx="485342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2133600" y="4181475"/>
            <a:ext cx="4579429" cy="19145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720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685800"/>
            <a:ext cx="7772400" cy="3581400"/>
          </a:xfrm>
        </p:spPr>
        <p:txBody>
          <a:bodyPr>
            <a:normAutofit/>
          </a:bodyPr>
          <a:lstStyle/>
          <a:p>
            <a:r>
              <a:rPr lang="en-US" u="sng" dirty="0" err="1" smtClean="0"/>
              <a:t>Caractéristiques</a:t>
            </a:r>
            <a:r>
              <a:rPr lang="en-US" u="sng" dirty="0" smtClean="0"/>
              <a:t> physiques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858000" cy="527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16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</TotalTime>
  <Words>190</Words>
  <Application>Microsoft Office PowerPoint</Application>
  <PresentationFormat>Affichage à l'écran (4:3)</PresentationFormat>
  <Paragraphs>30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Caractéristiques physiques </vt:lpstr>
    </vt:vector>
  </TitlesOfParts>
  <Company>SDS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michel.belanger</dc:creator>
  <cp:lastModifiedBy>Dahbi, Ahmed</cp:lastModifiedBy>
  <cp:revision>20</cp:revision>
  <dcterms:created xsi:type="dcterms:W3CDTF">2012-08-10T15:52:26Z</dcterms:created>
  <dcterms:modified xsi:type="dcterms:W3CDTF">2013-05-17T17:09:46Z</dcterms:modified>
</cp:coreProperties>
</file>